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AA45-7047-4CB4-AA01-EA6F00505257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1ED4-2ADD-4A0B-ACFB-1A1CEEAF9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50" name="Picture 2" descr="D:\1.SUBBAG PROGRAM\BAHAN PPID KESBANG\AlurPermohonanInformasi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5" name="Notched Right Arrow 4"/>
            <p:cNvSpPr/>
            <p:nvPr/>
          </p:nvSpPr>
          <p:spPr>
            <a:xfrm>
              <a:off x="2000232" y="1714488"/>
              <a:ext cx="1428760" cy="428628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Notched Right Arrow 5"/>
            <p:cNvSpPr/>
            <p:nvPr/>
          </p:nvSpPr>
          <p:spPr>
            <a:xfrm>
              <a:off x="5429256" y="1714488"/>
              <a:ext cx="1357322" cy="428628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Notched Right Arrow 6"/>
            <p:cNvSpPr/>
            <p:nvPr/>
          </p:nvSpPr>
          <p:spPr>
            <a:xfrm rot="5400000">
              <a:off x="6607982" y="2821778"/>
              <a:ext cx="1214447" cy="428628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Notched Right Arrow 7"/>
            <p:cNvSpPr/>
            <p:nvPr/>
          </p:nvSpPr>
          <p:spPr>
            <a:xfrm rot="5400000">
              <a:off x="6911594" y="5375686"/>
              <a:ext cx="750099" cy="428628"/>
            </a:xfrm>
            <a:prstGeom prst="notched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Notched Right Arrow 8"/>
            <p:cNvSpPr/>
            <p:nvPr/>
          </p:nvSpPr>
          <p:spPr>
            <a:xfrm rot="10800000">
              <a:off x="6215074" y="5000636"/>
              <a:ext cx="750099" cy="428628"/>
            </a:xfrm>
            <a:prstGeom prst="notch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Notched Right Arrow 9"/>
            <p:cNvSpPr/>
            <p:nvPr/>
          </p:nvSpPr>
          <p:spPr>
            <a:xfrm rot="12768972">
              <a:off x="4035961" y="4311731"/>
              <a:ext cx="1011136" cy="428628"/>
            </a:xfrm>
            <a:prstGeom prst="notch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Notched Right Arrow 10"/>
            <p:cNvSpPr/>
            <p:nvPr/>
          </p:nvSpPr>
          <p:spPr>
            <a:xfrm rot="10800000">
              <a:off x="2285984" y="3929066"/>
              <a:ext cx="1143007" cy="428628"/>
            </a:xfrm>
            <a:prstGeom prst="notch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Notched Right Arrow 11"/>
            <p:cNvSpPr/>
            <p:nvPr/>
          </p:nvSpPr>
          <p:spPr>
            <a:xfrm rot="10800000">
              <a:off x="785785" y="3929066"/>
              <a:ext cx="1000132" cy="428628"/>
            </a:xfrm>
            <a:prstGeom prst="notch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Notched Right Arrow 12"/>
            <p:cNvSpPr/>
            <p:nvPr/>
          </p:nvSpPr>
          <p:spPr>
            <a:xfrm rot="5400000">
              <a:off x="1571604" y="4714884"/>
              <a:ext cx="857256" cy="428628"/>
            </a:xfrm>
            <a:prstGeom prst="notched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57290" y="571501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K I A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786" y="2357430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PEMOHON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43306" y="2282603"/>
              <a:ext cx="1857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DESK LAYANAN INFORMASI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958" y="1714488"/>
              <a:ext cx="10807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PETUGAS</a:t>
              </a:r>
            </a:p>
            <a:p>
              <a:pPr algn="ctr"/>
              <a:r>
                <a:rPr lang="en-US" b="1" dirty="0" smtClean="0"/>
                <a:t>PID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72396" y="5357826"/>
              <a:ext cx="701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PUAS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16" y="6000768"/>
              <a:ext cx="920188" cy="36933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SELESAI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15074" y="4357694"/>
              <a:ext cx="7659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TIDAK</a:t>
              </a:r>
            </a:p>
            <a:p>
              <a:r>
                <a:rPr lang="en-US" b="1" dirty="0" smtClean="0"/>
                <a:t>PUAS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57752" y="4214818"/>
              <a:ext cx="1304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KEBERATAN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4810" y="3286124"/>
              <a:ext cx="939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ATASAN</a:t>
              </a:r>
            </a:p>
            <a:p>
              <a:pPr algn="ctr"/>
              <a:r>
                <a:rPr lang="en-US" b="1" dirty="0" smtClean="0"/>
                <a:t>PPID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00100" y="3571876"/>
              <a:ext cx="701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PUAS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8596" y="3286124"/>
              <a:ext cx="324128" cy="203132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L</a:t>
              </a:r>
            </a:p>
            <a:p>
              <a:r>
                <a:rPr lang="en-US" b="1" dirty="0" smtClean="0"/>
                <a:t>E</a:t>
              </a:r>
            </a:p>
            <a:p>
              <a:r>
                <a:rPr lang="en-US" b="1" dirty="0" smtClean="0"/>
                <a:t>S</a:t>
              </a:r>
            </a:p>
            <a:p>
              <a:r>
                <a:rPr lang="en-US" b="1" dirty="0" smtClean="0"/>
                <a:t>A</a:t>
              </a:r>
            </a:p>
            <a:p>
              <a:r>
                <a:rPr lang="en-US" b="1" dirty="0"/>
                <a:t>I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57290" y="4786322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TIDAK PUAS</a:t>
              </a:r>
              <a:endParaRPr lang="en-US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00628" y="5429264"/>
              <a:ext cx="1123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DESK LAYANAN</a:t>
              </a:r>
            </a:p>
            <a:p>
              <a:pPr algn="ctr"/>
              <a:r>
                <a:rPr lang="en-US" sz="1200" dirty="0" smtClean="0"/>
                <a:t>INFORMASI</a:t>
              </a:r>
              <a:endParaRPr lang="en-US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28662" y="71414"/>
              <a:ext cx="7000924" cy="107721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rPr>
                <a:t>ALUR PERMOHONAN INFORMASI DAN DOKUMENTASI</a:t>
              </a:r>
              <a:endParaRPr lang="en-US" sz="3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54501" y="6357958"/>
              <a:ext cx="3132011" cy="27699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PPID BADAN KESBANGPOL DAN LINMAS ACEH</a:t>
              </a:r>
              <a:endParaRPr 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NUR</dc:creator>
  <cp:lastModifiedBy>M NUR</cp:lastModifiedBy>
  <cp:revision>11</cp:revision>
  <dcterms:created xsi:type="dcterms:W3CDTF">2015-02-05T02:08:09Z</dcterms:created>
  <dcterms:modified xsi:type="dcterms:W3CDTF">2015-02-05T04:10:57Z</dcterms:modified>
</cp:coreProperties>
</file>